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8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August 30, 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30/08/20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30/08/20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6202C6-8B37-41F0-B3E4-774551D1C22F}" type="datetime4">
              <a:rPr lang="en-US" smtClean="0"/>
              <a:pPr/>
              <a:t>August 30, 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August 30, 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August 30, 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August 30, 2020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August 30, 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August 30, 2020</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August 30,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August 30, 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 </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August 30, 2020</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743323" y="3721473"/>
            <a:ext cx="5120640" cy="2243088"/>
          </a:xfrm>
        </p:spPr>
        <p:txBody>
          <a:bodyPr>
            <a:normAutofit fontScale="70000" lnSpcReduction="20000"/>
          </a:bodyPr>
          <a:lstStyle/>
          <a:p>
            <a:pPr algn="r"/>
            <a:r>
              <a:rPr lang="en-US" sz="2600" dirty="0"/>
              <a:t>Dr. Syed Mehdi Abbas </a:t>
            </a:r>
            <a:r>
              <a:rPr lang="en-US" sz="2600" dirty="0" err="1"/>
              <a:t>Zaidi</a:t>
            </a:r>
            <a:endParaRPr lang="en-US" sz="2600" dirty="0"/>
          </a:p>
          <a:p>
            <a:pPr algn="r"/>
            <a:r>
              <a:rPr lang="en-US" sz="2200" dirty="0"/>
              <a:t>Associate Professor</a:t>
            </a:r>
          </a:p>
          <a:p>
            <a:pPr algn="r"/>
            <a:r>
              <a:rPr lang="en-US" sz="2200" dirty="0"/>
              <a:t>Department of Sociology</a:t>
            </a:r>
          </a:p>
          <a:p>
            <a:pPr algn="r"/>
            <a:r>
              <a:rPr lang="en-US" sz="2200" dirty="0"/>
              <a:t>Shia PG College, </a:t>
            </a:r>
            <a:r>
              <a:rPr lang="en-US" sz="2200" dirty="0" err="1"/>
              <a:t>Lucknow</a:t>
            </a:r>
            <a:endParaRPr lang="en-US" sz="2200" dirty="0"/>
          </a:p>
          <a:p>
            <a:pPr algn="r"/>
            <a:r>
              <a:rPr lang="en-US" sz="2200" dirty="0"/>
              <a:t>Email id: mehdi.abbas92@gmail.com</a:t>
            </a:r>
          </a:p>
          <a:p>
            <a:pPr algn="r"/>
            <a:r>
              <a:rPr lang="en-US" sz="2200" dirty="0"/>
              <a:t>Contact Number-  9839287412</a:t>
            </a:r>
          </a:p>
          <a:p>
            <a:pPr algn="r"/>
            <a:r>
              <a:rPr lang="en-US" dirty="0"/>
              <a:t>&amp;</a:t>
            </a:r>
          </a:p>
          <a:p>
            <a:pPr algn="r"/>
            <a:r>
              <a:rPr lang="en-US" sz="2600" dirty="0"/>
              <a:t>Ms. </a:t>
            </a:r>
            <a:r>
              <a:rPr lang="en-US" sz="2600" dirty="0" err="1"/>
              <a:t>Bushra</a:t>
            </a:r>
            <a:r>
              <a:rPr lang="en-US" sz="2600" dirty="0"/>
              <a:t> Fatima</a:t>
            </a:r>
          </a:p>
          <a:p>
            <a:endParaRPr lang="en-US" dirty="0"/>
          </a:p>
        </p:txBody>
      </p:sp>
      <p:sp>
        <p:nvSpPr>
          <p:cNvPr id="3" name="Title 2"/>
          <p:cNvSpPr>
            <a:spLocks noGrp="1"/>
          </p:cNvSpPr>
          <p:nvPr>
            <p:ph type="title"/>
          </p:nvPr>
        </p:nvSpPr>
        <p:spPr/>
        <p:txBody>
          <a:bodyPr/>
          <a:lstStyle/>
          <a:p>
            <a:r>
              <a:rPr lang="en-US" dirty="0" smtClean="0"/>
              <a:t>Approaches to Study Rural Society In India</a:t>
            </a:r>
            <a:endParaRPr lang="en-US" dirty="0"/>
          </a:p>
        </p:txBody>
      </p:sp>
    </p:spTree>
    <p:extLst>
      <p:ext uri="{BB962C8B-B14F-4D97-AF65-F5344CB8AC3E}">
        <p14:creationId xmlns:p14="http://schemas.microsoft.com/office/powerpoint/2010/main" val="2086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Study Approach?</a:t>
            </a:r>
            <a:endParaRPr lang="en-US" dirty="0"/>
          </a:p>
        </p:txBody>
      </p:sp>
      <p:sp>
        <p:nvSpPr>
          <p:cNvPr id="3" name="Content Placeholder 2"/>
          <p:cNvSpPr>
            <a:spLocks noGrp="1"/>
          </p:cNvSpPr>
          <p:nvPr>
            <p:ph sz="quarter" idx="13"/>
          </p:nvPr>
        </p:nvSpPr>
        <p:spPr/>
        <p:txBody>
          <a:bodyPr/>
          <a:lstStyle/>
          <a:p>
            <a:r>
              <a:rPr lang="en-US" dirty="0" smtClean="0"/>
              <a:t>Study approach is an internal part of interpretation morphological alteration in estuaries .</a:t>
            </a:r>
          </a:p>
          <a:p>
            <a:r>
              <a:rPr lang="en-US" dirty="0" smtClean="0"/>
              <a:t>It introduces issues of temporal and spatial scales within an estuarine system. This comprises of looking at the significance of apprehension process and geomorphology of an estuary with in a wide variety of spatial </a:t>
            </a:r>
            <a:r>
              <a:rPr lang="en-US" dirty="0"/>
              <a:t>s</a:t>
            </a:r>
            <a:r>
              <a:rPr lang="en-US" dirty="0" smtClean="0"/>
              <a:t>cales and timescales.</a:t>
            </a:r>
          </a:p>
          <a:p>
            <a:r>
              <a:rPr lang="en-US" dirty="0" smtClean="0"/>
              <a:t>Layout the program  of work for studying estuaries.</a:t>
            </a:r>
          </a:p>
          <a:p>
            <a:pPr marL="0" indent="0">
              <a:buNone/>
            </a:pPr>
            <a:endParaRPr lang="en-US" dirty="0"/>
          </a:p>
        </p:txBody>
      </p:sp>
    </p:spTree>
    <p:extLst>
      <p:ext uri="{BB962C8B-B14F-4D97-AF65-F5344CB8AC3E}">
        <p14:creationId xmlns:p14="http://schemas.microsoft.com/office/powerpoint/2010/main" val="244220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Study Approach</a:t>
            </a:r>
            <a:endParaRPr lang="en-US" dirty="0"/>
          </a:p>
        </p:txBody>
      </p:sp>
      <p:sp>
        <p:nvSpPr>
          <p:cNvPr id="3" name="Content Placeholder 2"/>
          <p:cNvSpPr>
            <a:spLocks noGrp="1"/>
          </p:cNvSpPr>
          <p:nvPr>
            <p:ph sz="quarter" idx="13"/>
          </p:nvPr>
        </p:nvSpPr>
        <p:spPr/>
        <p:txBody>
          <a:bodyPr>
            <a:normAutofit/>
          </a:bodyPr>
          <a:lstStyle/>
          <a:p>
            <a:r>
              <a:rPr lang="en-US" dirty="0" smtClean="0"/>
              <a:t>Generally, the study approach can be divided into categories:</a:t>
            </a:r>
          </a:p>
          <a:p>
            <a:pPr lvl="1"/>
            <a:r>
              <a:rPr lang="en-US" dirty="0" smtClean="0"/>
              <a:t>Scientific Approach</a:t>
            </a:r>
          </a:p>
          <a:p>
            <a:pPr lvl="2"/>
            <a:r>
              <a:rPr lang="en-US" dirty="0" smtClean="0"/>
              <a:t>Follows </a:t>
            </a:r>
            <a:r>
              <a:rPr lang="en-US" dirty="0"/>
              <a:t>s</a:t>
            </a:r>
            <a:r>
              <a:rPr lang="en-US" dirty="0" smtClean="0"/>
              <a:t>cientific method (based on observation, experiment, and classification).</a:t>
            </a:r>
          </a:p>
          <a:p>
            <a:pPr lvl="1"/>
            <a:r>
              <a:rPr lang="en-US" dirty="0" smtClean="0"/>
              <a:t>Non-Scientific Approach</a:t>
            </a:r>
          </a:p>
          <a:p>
            <a:pPr lvl="2"/>
            <a:r>
              <a:rPr lang="en-US" dirty="0" smtClean="0"/>
              <a:t>Doesn’t any systematic methodology (based on believes, tradition, and imagination, etc.)</a:t>
            </a:r>
          </a:p>
          <a:p>
            <a:r>
              <a:rPr lang="en-US" dirty="0" smtClean="0"/>
              <a:t>Sociology follows the scientific method of study.</a:t>
            </a:r>
          </a:p>
          <a:p>
            <a:r>
              <a:rPr lang="en-US" dirty="0" smtClean="0"/>
              <a:t>Sociological approaches can be divided into two types:</a:t>
            </a:r>
          </a:p>
          <a:p>
            <a:pPr marL="454914" indent="-457200">
              <a:buFont typeface="+mj-lt"/>
              <a:buAutoNum type="arabicPeriod"/>
            </a:pPr>
            <a:r>
              <a:rPr lang="en-US" dirty="0" smtClean="0"/>
              <a:t>Theoretical Approach</a:t>
            </a:r>
          </a:p>
          <a:p>
            <a:pPr lvl="1"/>
            <a:r>
              <a:rPr lang="en-US" dirty="0" smtClean="0"/>
              <a:t>Follows a theory for study (example; Marxian approach, structural-functional approach, etc.)</a:t>
            </a:r>
          </a:p>
          <a:p>
            <a:pPr marL="457200" indent="-457200">
              <a:buFont typeface="+mj-lt"/>
              <a:buAutoNum type="arabicPeriod"/>
            </a:pPr>
            <a:r>
              <a:rPr lang="en-US" dirty="0" smtClean="0"/>
              <a:t>Methodological Approach</a:t>
            </a:r>
          </a:p>
          <a:p>
            <a:pPr lvl="1"/>
            <a:r>
              <a:rPr lang="en-US" dirty="0" smtClean="0"/>
              <a:t>Follows a method for study (example; case study, participant observation, etc.)</a:t>
            </a:r>
          </a:p>
        </p:txBody>
      </p:sp>
    </p:spTree>
    <p:extLst>
      <p:ext uri="{BB962C8B-B14F-4D97-AF65-F5344CB8AC3E}">
        <p14:creationId xmlns:p14="http://schemas.microsoft.com/office/powerpoint/2010/main" val="284857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Study Rural Society in India</a:t>
            </a:r>
            <a:endParaRPr lang="en-US" dirty="0"/>
          </a:p>
        </p:txBody>
      </p:sp>
      <p:sp>
        <p:nvSpPr>
          <p:cNvPr id="3" name="Content Placeholder 2"/>
          <p:cNvSpPr>
            <a:spLocks noGrp="1"/>
          </p:cNvSpPr>
          <p:nvPr>
            <p:ph sz="quarter" idx="13"/>
          </p:nvPr>
        </p:nvSpPr>
        <p:spPr/>
        <p:txBody>
          <a:bodyPr/>
          <a:lstStyle/>
          <a:p>
            <a:r>
              <a:rPr lang="en-US" dirty="0" smtClean="0"/>
              <a:t>Approaches to study rural society in India follows six approaches:</a:t>
            </a:r>
          </a:p>
          <a:p>
            <a:pPr marL="454914" indent="-457200">
              <a:buFont typeface="+mj-lt"/>
              <a:buAutoNum type="arabicPeriod"/>
            </a:pPr>
            <a:r>
              <a:rPr lang="en-US" dirty="0" smtClean="0"/>
              <a:t>Historical Approach</a:t>
            </a:r>
          </a:p>
          <a:p>
            <a:pPr marL="454914" indent="-457200">
              <a:buFont typeface="+mj-lt"/>
              <a:buAutoNum type="arabicPeriod"/>
            </a:pPr>
            <a:r>
              <a:rPr lang="en-US" dirty="0" smtClean="0"/>
              <a:t>Structural-functional Approach</a:t>
            </a:r>
          </a:p>
          <a:p>
            <a:pPr marL="454914" indent="-457200">
              <a:buFont typeface="+mj-lt"/>
              <a:buAutoNum type="arabicPeriod"/>
            </a:pPr>
            <a:r>
              <a:rPr lang="en-US" dirty="0" smtClean="0"/>
              <a:t>Comparative Approach</a:t>
            </a:r>
          </a:p>
          <a:p>
            <a:pPr marL="454914" indent="-457200">
              <a:buFont typeface="+mj-lt"/>
              <a:buAutoNum type="arabicPeriod"/>
            </a:pPr>
            <a:r>
              <a:rPr lang="en-US" dirty="0" smtClean="0"/>
              <a:t>Interdisciplinary Approach</a:t>
            </a:r>
          </a:p>
          <a:p>
            <a:pPr marL="454914" indent="-457200">
              <a:buFont typeface="+mj-lt"/>
              <a:buAutoNum type="arabicPeriod"/>
            </a:pPr>
            <a:r>
              <a:rPr lang="en-US" dirty="0" smtClean="0"/>
              <a:t>Cross-cultural Approach</a:t>
            </a:r>
          </a:p>
          <a:p>
            <a:pPr marL="454914" indent="-457200">
              <a:buFont typeface="+mj-lt"/>
              <a:buAutoNum type="arabicPeriod"/>
            </a:pPr>
            <a:r>
              <a:rPr lang="en-US" dirty="0" smtClean="0"/>
              <a:t>Conflict Approach</a:t>
            </a:r>
            <a:endParaRPr lang="en-US" dirty="0"/>
          </a:p>
        </p:txBody>
      </p:sp>
    </p:spTree>
    <p:extLst>
      <p:ext uri="{BB962C8B-B14F-4D97-AF65-F5344CB8AC3E}">
        <p14:creationId xmlns:p14="http://schemas.microsoft.com/office/powerpoint/2010/main" val="170515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of Six Approaches</a:t>
            </a:r>
            <a:endParaRPr lang="en-US" dirty="0"/>
          </a:p>
        </p:txBody>
      </p:sp>
      <p:sp>
        <p:nvSpPr>
          <p:cNvPr id="3" name="Content Placeholder 2"/>
          <p:cNvSpPr>
            <a:spLocks noGrp="1"/>
          </p:cNvSpPr>
          <p:nvPr>
            <p:ph sz="quarter" idx="13"/>
          </p:nvPr>
        </p:nvSpPr>
        <p:spPr/>
        <p:txBody>
          <a:bodyPr/>
          <a:lstStyle/>
          <a:p>
            <a:pPr marL="0" indent="0">
              <a:buNone/>
            </a:pPr>
            <a:r>
              <a:rPr lang="en-US" dirty="0" smtClean="0"/>
              <a:t>1. Historical Approach</a:t>
            </a:r>
          </a:p>
          <a:p>
            <a:pPr lvl="1"/>
            <a:r>
              <a:rPr lang="en-US" dirty="0" smtClean="0"/>
              <a:t>It studies factors and reason, which have contributed to the development of rural society and are the reason for the change in the society. Baden Powell’s Rural Community in India, </a:t>
            </a:r>
            <a:r>
              <a:rPr lang="en-US" dirty="0" err="1" smtClean="0"/>
              <a:t>Henrimen’s</a:t>
            </a:r>
            <a:r>
              <a:rPr lang="en-US" dirty="0" smtClean="0"/>
              <a:t> Rural Society of East-West are the books based on this approach.</a:t>
            </a:r>
          </a:p>
          <a:p>
            <a:pPr marL="0" indent="0">
              <a:buNone/>
            </a:pPr>
            <a:r>
              <a:rPr lang="en-US" dirty="0" smtClean="0"/>
              <a:t>2. Structural-Functional Approach</a:t>
            </a:r>
          </a:p>
          <a:p>
            <a:pPr lvl="1"/>
            <a:r>
              <a:rPr lang="en-US" dirty="0" smtClean="0"/>
              <a:t>Studies the function of of the units of Rural Social Structure, which unites the society. M.N. </a:t>
            </a:r>
            <a:r>
              <a:rPr lang="en-US" dirty="0" err="1" smtClean="0"/>
              <a:t>Srinivas’s</a:t>
            </a:r>
            <a:r>
              <a:rPr lang="en-US" dirty="0" smtClean="0"/>
              <a:t> Religion and Society among the </a:t>
            </a:r>
            <a:r>
              <a:rPr lang="en-US" dirty="0" err="1" smtClean="0"/>
              <a:t>Coorgs</a:t>
            </a:r>
            <a:r>
              <a:rPr lang="en-US" dirty="0" smtClean="0"/>
              <a:t> of South India, S.C. </a:t>
            </a:r>
            <a:r>
              <a:rPr lang="en-US" dirty="0" err="1" smtClean="0"/>
              <a:t>Dubey’s</a:t>
            </a:r>
            <a:r>
              <a:rPr lang="en-US" dirty="0" smtClean="0"/>
              <a:t> India’s Changing Religion, </a:t>
            </a:r>
            <a:r>
              <a:rPr lang="en-US" dirty="0" err="1" smtClean="0"/>
              <a:t>Yogendra</a:t>
            </a:r>
            <a:r>
              <a:rPr lang="en-US" dirty="0" smtClean="0"/>
              <a:t> Singh’s Changing Patterns of Socio-economic relation in Rural Society are the books based on this approach.</a:t>
            </a:r>
            <a:endParaRPr lang="en-US" dirty="0"/>
          </a:p>
        </p:txBody>
      </p:sp>
    </p:spTree>
    <p:extLst>
      <p:ext uri="{BB962C8B-B14F-4D97-AF65-F5344CB8AC3E}">
        <p14:creationId xmlns:p14="http://schemas.microsoft.com/office/powerpoint/2010/main" val="144069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sz="quarter" idx="13"/>
          </p:nvPr>
        </p:nvSpPr>
        <p:spPr/>
        <p:txBody>
          <a:bodyPr/>
          <a:lstStyle/>
          <a:p>
            <a:pPr marL="0" indent="0">
              <a:buNone/>
            </a:pPr>
            <a:r>
              <a:rPr lang="en-US" dirty="0" smtClean="0"/>
              <a:t>3. Comparative Approach</a:t>
            </a:r>
          </a:p>
          <a:p>
            <a:pPr marL="515938" lvl="1" indent="-342900"/>
            <a:r>
              <a:rPr lang="en-US" dirty="0" smtClean="0"/>
              <a:t>It compares two or more villages, there structures or any institution etc. and try to find out the similarities or dissimilarities. Oscar Lewis’s Peasant Culture in India and Mexico- A Comparative Analysis is a book based on this approach.</a:t>
            </a:r>
          </a:p>
          <a:p>
            <a:pPr marL="0" indent="0">
              <a:buNone/>
            </a:pPr>
            <a:r>
              <a:rPr lang="en-US" dirty="0" smtClean="0"/>
              <a:t>4. Interdisciplinary Approach</a:t>
            </a:r>
          </a:p>
          <a:p>
            <a:pPr marL="515938" lvl="1" indent="-342900"/>
            <a:r>
              <a:rPr lang="en-US" dirty="0" smtClean="0"/>
              <a:t>It jointly studies the vivid aspects of rural society like political, sociological, economic, psychological aspects of rural society. Education for Rural Development: Towards New Policy Responses-A joint study conducted by FAO and UNESCO.</a:t>
            </a:r>
            <a:endParaRPr lang="en-US" dirty="0"/>
          </a:p>
        </p:txBody>
      </p:sp>
    </p:spTree>
    <p:extLst>
      <p:ext uri="{BB962C8B-B14F-4D97-AF65-F5344CB8AC3E}">
        <p14:creationId xmlns:p14="http://schemas.microsoft.com/office/powerpoint/2010/main" val="68322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sz="quarter" idx="13"/>
          </p:nvPr>
        </p:nvSpPr>
        <p:spPr/>
        <p:txBody>
          <a:bodyPr/>
          <a:lstStyle/>
          <a:p>
            <a:pPr marL="0" indent="0">
              <a:buNone/>
            </a:pPr>
            <a:r>
              <a:rPr lang="en-US" dirty="0" smtClean="0"/>
              <a:t>5. Cross-cultural Approach</a:t>
            </a:r>
          </a:p>
          <a:p>
            <a:pPr marL="515938" lvl="1" indent="-342900"/>
            <a:r>
              <a:rPr lang="en-US" dirty="0" smtClean="0"/>
              <a:t>It studies the comparative cultural aspects of different rural society. It only compares the cultural aspects. Shoemaker’s Communication of Innovation- A Cross-cultural Approach is the book based on this approach.</a:t>
            </a:r>
          </a:p>
          <a:p>
            <a:pPr marL="0" indent="0">
              <a:buNone/>
            </a:pPr>
            <a:r>
              <a:rPr lang="en-US" dirty="0" smtClean="0"/>
              <a:t>6. Conflict Approach</a:t>
            </a:r>
          </a:p>
          <a:p>
            <a:pPr marL="0" indent="0">
              <a:buNone/>
            </a:pPr>
            <a:r>
              <a:rPr lang="en-US" dirty="0" smtClean="0"/>
              <a:t>It studies the dialect or conflict in the society either class struggle or caste struggle, linguistic and regional struggle (Peasant Movement), etc. A.R.  Desai’s Peasant Struggle in India, Agrarian Struggles in India After Independence, D. N. </a:t>
            </a:r>
            <a:r>
              <a:rPr lang="en-US" dirty="0" err="1" smtClean="0"/>
              <a:t>Dhanagare’s</a:t>
            </a:r>
            <a:r>
              <a:rPr lang="en-US" dirty="0" smtClean="0"/>
              <a:t> Peasant Movements in India Are the books based on this approach.</a:t>
            </a:r>
            <a:endParaRPr lang="en-US" dirty="0"/>
          </a:p>
        </p:txBody>
      </p:sp>
    </p:spTree>
    <p:extLst>
      <p:ext uri="{BB962C8B-B14F-4D97-AF65-F5344CB8AC3E}">
        <p14:creationId xmlns:p14="http://schemas.microsoft.com/office/powerpoint/2010/main" val="306975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3"/>
          </p:nvPr>
        </p:nvSpPr>
        <p:spPr/>
        <p:txBody>
          <a:bodyPr/>
          <a:lstStyle/>
          <a:p>
            <a:pPr marL="454914" indent="-457200">
              <a:buFont typeface="+mj-lt"/>
              <a:buAutoNum type="arabicPeriod"/>
            </a:pPr>
            <a:r>
              <a:rPr lang="en-US" dirty="0" err="1" smtClean="0"/>
              <a:t>Pandey</a:t>
            </a:r>
            <a:r>
              <a:rPr lang="en-US" dirty="0" smtClean="0"/>
              <a:t>, R. P, Sociological Theory: Approach and Prospective</a:t>
            </a:r>
          </a:p>
          <a:p>
            <a:pPr marL="454914" indent="-457200">
              <a:buFont typeface="+mj-lt"/>
              <a:buAutoNum type="arabicPeriod"/>
            </a:pPr>
            <a:r>
              <a:rPr lang="en-US" dirty="0" smtClean="0"/>
              <a:t>Singh, V. N. and Singh, J, Rural Sociology</a:t>
            </a:r>
            <a:endParaRPr lang="en-US" dirty="0"/>
          </a:p>
        </p:txBody>
      </p:sp>
    </p:spTree>
    <p:extLst>
      <p:ext uri="{BB962C8B-B14F-4D97-AF65-F5344CB8AC3E}">
        <p14:creationId xmlns:p14="http://schemas.microsoft.com/office/powerpoint/2010/main" val="1114768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843543"/>
            <a:ext cx="8591550" cy="1066801"/>
          </a:xfrm>
        </p:spPr>
        <p:txBody>
          <a:bodyPr>
            <a:noAutofit/>
          </a:bodyPr>
          <a:lstStyle/>
          <a:p>
            <a:pPr algn="ctr"/>
            <a:r>
              <a:rPr lang="en-US" sz="8000" dirty="0" smtClean="0"/>
              <a:t>Thank You</a:t>
            </a:r>
            <a:endParaRPr lang="en-US" sz="8000" dirty="0"/>
          </a:p>
        </p:txBody>
      </p:sp>
    </p:spTree>
    <p:extLst>
      <p:ext uri="{BB962C8B-B14F-4D97-AF65-F5344CB8AC3E}">
        <p14:creationId xmlns:p14="http://schemas.microsoft.com/office/powerpoint/2010/main" val="3573691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67</TotalTime>
  <Words>594</Words>
  <Application>Microsoft Macintosh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Soho</vt:lpstr>
      <vt:lpstr>Approaches to Study Rural Society In India</vt:lpstr>
      <vt:lpstr>What is Study Approach?</vt:lpstr>
      <vt:lpstr>Classification of Study Approach</vt:lpstr>
      <vt:lpstr>Approaches to Study Rural Society in India</vt:lpstr>
      <vt:lpstr>Explanation of Six Approaches</vt:lpstr>
      <vt:lpstr>Continuum</vt:lpstr>
      <vt:lpstr>Continuum</vt:lpstr>
      <vt:lpstr>References</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Study Rural Society In India</dc:title>
  <dc:creator>SHANDAR ABBAS</dc:creator>
  <cp:lastModifiedBy>SHANDAR ABBAS</cp:lastModifiedBy>
  <cp:revision>69</cp:revision>
  <dcterms:created xsi:type="dcterms:W3CDTF">2020-08-30T16:44:24Z</dcterms:created>
  <dcterms:modified xsi:type="dcterms:W3CDTF">2020-08-30T17:56:47Z</dcterms:modified>
</cp:coreProperties>
</file>